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adf8e34-69d0-46ae-a1ae-b722859587f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b991e8e-9cc5-4a56-8d3d-f67f430831a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f39155e-e926-4b97-9f0c-dd26fb2c44e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23b15294-7ae0-47fa-b4e6-eaa6b372c8f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8f10a9d-554b-4bd1-9f2a-d259592790d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5c57ead7-bb0a-4d2c-a707-cff3b8faec5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e62aa23e-cad5-4004-a42b-ccdc55c0317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